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>
        <p:scale>
          <a:sx n="79" d="100"/>
          <a:sy n="79" d="100"/>
        </p:scale>
        <p:origin x="123" y="-1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765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942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12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06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06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36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87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23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80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96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57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809583B-2D33-4FDF-81BF-66169E6CEC99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67AC600-687C-420A-93BE-450540D5952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500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E67D9-DE89-187E-A923-D1E9AFF0FC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2328714"/>
          </a:xfrm>
        </p:spPr>
        <p:txBody>
          <a:bodyPr>
            <a:normAutofit/>
          </a:bodyPr>
          <a:lstStyle/>
          <a:p>
            <a:pPr algn="ctr"/>
            <a:r>
              <a:rPr lang="en-US" sz="32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WORD PREDICTION USING PRETRAINED LLMs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BB9930-9DD4-68A9-B40D-688272AEE6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19"/>
            <a:ext cx="10058400" cy="1469191"/>
          </a:xfrm>
        </p:spPr>
        <p:txBody>
          <a:bodyPr/>
          <a:lstStyle/>
          <a:p>
            <a:pPr algn="r"/>
            <a:r>
              <a:rPr lang="en-US" sz="18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 algn="r"/>
            <a:r>
              <a:rPr lang="en-US" sz="18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Sathish Gandhi p r</a:t>
            </a:r>
          </a:p>
          <a:p>
            <a:pPr algn="r"/>
            <a:r>
              <a:rPr lang="en-US" sz="1800" b="1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Ramya b r</a:t>
            </a:r>
          </a:p>
          <a:p>
            <a:pPr algn="r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F7F78F9-F674-4752-0EEF-C5EB52EBBC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8948" t="-328948" r="-328948" b="-328948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36867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56"/>
    </mc:Choice>
    <mc:Fallback>
      <p:transition spd="slow" advTm="12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9889F-3E2C-486D-1A90-A4671999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&amp;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96B32-650D-CE78-110E-A0C34547F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Predict the next word in a given text using two pretrained LLMs, GPT-2 and GPT-Neo.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Python,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Transformers library.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Predicting the next word in a given sentence is crucial for NLP tasks like content generation and real-time chatbots. The challenge lies in: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variable-length input text.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Ensuring accurate and contextually relevant predictions.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Optimizing performance for real-time applications.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Handling varying input lengths, ensuring high prediction accuracy, and filtering out unwanted tokens.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FB24EA1-94F6-DEFB-AE1F-CB3B63887E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8948" t="-328948" r="-328948" b="-328948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73018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944"/>
    </mc:Choice>
    <mc:Fallback>
      <p:transition spd="slow" advTm="49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BCFFC-BDC4-7C9F-7E04-734E2AD74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Pretrained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BDEDA-EBC7-E287-FC2B-FF8121F8F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GPT-2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Transformer-based model by OpenAI for generating coherent and contextually relevant text.</a:t>
            </a:r>
          </a:p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GPT-Neo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Open-source alternative to GPT-3 by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EleutherAI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trained on larger datasets for better generalization.</a:t>
            </a:r>
          </a:p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Both models predict the next word based on prior context in the input text.</a:t>
            </a:r>
          </a:p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 Used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pizza.txt: Dataset with pizza-related text for evaluating model predictions.</a:t>
            </a:r>
          </a:p>
          <a:p>
            <a:pPr marL="457200" indent="-457200" algn="just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NLP.txt: General NLP-related text dataset for testing the models' versatility.</a:t>
            </a:r>
          </a:p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Test the models' ability to predict the next word in specific contexts (e.g., food-related and general NLP).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81EEAB1-B906-9941-E2BB-787C0BEF3F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8948" t="-328948" r="-328948" b="-328948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84588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45"/>
    </mc:Choice>
    <mc:Fallback>
      <p:transition spd="slow" advTm="64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83D19-E596-A334-D377-4B018809F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D6CD-E8C0-FC2D-823A-2C49E24B5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35605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Both GPT-2 and GPT-Neo are Transformer-based architectures using self-attention mechanisms to predict the next word in a sequence.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Self-Attention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Allows the model to weigh the relevance of different words in a sequence when predicting the next word.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Decoder-Only Structure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models use a decoder-only architecture for causal language modeling (autoregressive generation).</a:t>
            </a:r>
          </a:p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Both models were pretrained on vast text datasets and fine-tuned for specific tasks.</a:t>
            </a:r>
          </a:p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Flow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Tokenize input text.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the pretrained LLM to generate predictions for the next word.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loss and perplexity to evaluate model performance.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23EA628-60FD-6304-FAC3-251C103D8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8948" t="-328948" r="-328948" b="-328948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16826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24"/>
    </mc:Choice>
    <mc:Fallback>
      <p:transition spd="slow" advTm="61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534DD-4B4A-1B09-BEAC-894B36934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&amp; Prediction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3F31E-1FF4-C273-4FD5-DB5BAA3A4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Preprocessing: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text is truncated if it exceeds 500 characters.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Tokenized using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AutoTokenizer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with a maximum token length of 512.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Unwanted tokens like \n and &lt;|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endoftext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|&gt; are filtered.</a:t>
            </a:r>
          </a:p>
          <a:p>
            <a:pPr marL="0" indent="0">
              <a:buNone/>
            </a:pPr>
            <a:r>
              <a:rPr lang="en-US" sz="1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Prediction Function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predict_next_word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):</a:t>
            </a:r>
          </a:p>
          <a:p>
            <a:pPr marL="342900" indent="-3429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Truncates and tokenizes input.</a:t>
            </a:r>
            <a:endParaRPr lang="en-US" sz="18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logits to predict the next word.</a:t>
            </a:r>
            <a:endParaRPr lang="en-US" sz="18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Adjusts predictions using a temperature parameter to control randomness.</a:t>
            </a:r>
            <a:endParaRPr lang="en-US" sz="18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Returns top-k predictions and calculates loss.</a:t>
            </a:r>
            <a:endParaRPr lang="en-US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4005503-3EB1-A0E2-2E64-5E882DD6A7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8948" t="-328948" r="-328948" b="-328948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10040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57"/>
    </mc:Choice>
    <mc:Fallback>
      <p:transition spd="slow" advTm="39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AB80D-7427-2EF8-DFEE-D682A0E52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792DE-8950-DF65-D80E-DCE558984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382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how well the model predicts the next word, used for evaluating performance.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Perplexity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Exponentiation of the average loss across predictions. Lower perplexity indicates better performance.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Results:</a:t>
            </a:r>
          </a:p>
          <a:p>
            <a:pPr marL="0" indent="0">
              <a:buNone/>
            </a:pP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CAEF8-B869-AF88-F663-30566E1339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4251" y="3619948"/>
            <a:ext cx="5149434" cy="24688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8B34C2-5DCA-7AD1-57C3-CA586B64E9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4291" y="3619948"/>
            <a:ext cx="4166645" cy="251729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B1175EE-A442-F1B7-8DFA-4B8CF5798C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8948" t="-328948" r="-328948" b="-328948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37413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99"/>
    </mc:Choice>
    <mc:Fallback>
      <p:transition spd="slow" advTm="29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0AB0E-D3BC-01E9-B53B-93CA72E53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Prediction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2C1CA-3BAA-6552-585A-7CFF1CE8B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Function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interactive_prediction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() allows users to input text and receive predictions for the next word.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enters text.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predicts the next word and provides loss, perplexity, and top-k predictions.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Visualizes predictions using bar charts for better understanding.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BE79F71-9527-8354-AB06-5048E198F0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8948" t="-328948" r="-328948" b="-328948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50428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70"/>
    </mc:Choice>
    <mc:Fallback>
      <p:transition spd="slow" advTm="32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4E887-2AC6-8CE8-0D20-9FDDCE6A6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2779326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DEMO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FE6AD2-D3E5-D5F7-F6EC-EF103548B9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8948" t="-328948" r="-328948" b="-328948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0062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15"/>
    </mc:Choice>
    <mc:Fallback>
      <p:transition spd="slow" advTm="8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454DE-86F4-14BB-AF85-33A299CD0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6CA91-3093-FC85-4F5B-34B791DC3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Summary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GPT-2 and GPT-Neo perform well at next-word prediction, with low loss and perplexity across datasets (pizza.txt and NLP.txt).</a:t>
            </a:r>
          </a:p>
          <a:p>
            <a:pPr marL="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with more datasets or fine-tune models for domain-specific tasks (e.g., healthcare).</a:t>
            </a:r>
          </a:p>
          <a:p>
            <a:pPr marL="457200" indent="-457200">
              <a:buFont typeface="+mj-lt"/>
              <a:buAutoNum type="alphaL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 larger models like GPT-3 for improved predictions.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F9544E0-B375-56DF-9330-677B06037D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8948" t="-328948" r="-328948" b="-328948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2805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53"/>
    </mc:Choice>
    <mc:Fallback>
      <p:transition spd="slow" advTm="56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2864</TotalTime>
  <Words>549</Words>
  <Application>Microsoft Office PowerPoint</Application>
  <PresentationFormat>Widescreen</PresentationFormat>
  <Paragraphs>59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Retrospect</vt:lpstr>
      <vt:lpstr>NEXT WORD PREDICTION USING PRETRAINED LLMs</vt:lpstr>
      <vt:lpstr>Introduction &amp; Problem Statement</vt:lpstr>
      <vt:lpstr>Pretrained Models</vt:lpstr>
      <vt:lpstr>Method</vt:lpstr>
      <vt:lpstr>Data Preprocessing &amp; Prediction Function</vt:lpstr>
      <vt:lpstr>Evaluation</vt:lpstr>
      <vt:lpstr>Interactive Prediction Mode</vt:lpstr>
      <vt:lpstr>CODE DEMO</vt:lpstr>
      <vt:lpstr>Conclusion: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Boggala, Ramya Ramesh</dc:creator>
  <cp:lastModifiedBy>Boggala, Ramya Ramesh</cp:lastModifiedBy>
  <cp:revision>1</cp:revision>
  <dcterms:created xsi:type="dcterms:W3CDTF">2024-12-03T21:22:10Z</dcterms:created>
  <dcterms:modified xsi:type="dcterms:W3CDTF">2024-12-05T21:07:00Z</dcterms:modified>
</cp:coreProperties>
</file>

<file path=docProps/thumbnail.jpeg>
</file>